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26"/>
  </p:notesMasterIdLst>
  <p:handoutMasterIdLst>
    <p:handoutMasterId r:id="rId27"/>
  </p:handoutMasterIdLst>
  <p:sldIdLst>
    <p:sldId id="274" r:id="rId5"/>
    <p:sldId id="430" r:id="rId6"/>
    <p:sldId id="420" r:id="rId7"/>
    <p:sldId id="427" r:id="rId8"/>
    <p:sldId id="441" r:id="rId9"/>
    <p:sldId id="440" r:id="rId10"/>
    <p:sldId id="439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454" r:id="rId24"/>
    <p:sldId id="428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86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10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31FB2-36F1-49BE-81B0-9F3E1045F804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bg-BG"/>
        </a:p>
      </dgm:t>
    </dgm:pt>
    <dgm:pt modelId="{498C6788-21FA-4DE9-ADAC-06A3B71FCFC5}">
      <dgm:prSet phldrT="[Text]"/>
      <dgm:spPr/>
      <dgm:t>
        <a:bodyPr/>
        <a:lstStyle/>
        <a:p>
          <a:r>
            <a:rPr lang="en-US" dirty="0"/>
            <a:t>Requirements</a:t>
          </a:r>
          <a:endParaRPr lang="bg-BG" dirty="0"/>
        </a:p>
      </dgm:t>
    </dgm:pt>
    <dgm:pt modelId="{75C5308E-3493-4E39-AB5D-DFA4BA129756}" type="parTrans" cxnId="{5E9E5A3C-F09D-42A9-A41E-C9033A13EF92}">
      <dgm:prSet/>
      <dgm:spPr/>
      <dgm:t>
        <a:bodyPr/>
        <a:lstStyle/>
        <a:p>
          <a:endParaRPr lang="bg-BG"/>
        </a:p>
      </dgm:t>
    </dgm:pt>
    <dgm:pt modelId="{89F15C0B-3A10-4651-A047-515B4A22304F}" type="sibTrans" cxnId="{5E9E5A3C-F09D-42A9-A41E-C9033A13EF92}">
      <dgm:prSet/>
      <dgm:spPr/>
      <dgm:t>
        <a:bodyPr/>
        <a:lstStyle/>
        <a:p>
          <a:endParaRPr lang="bg-BG"/>
        </a:p>
      </dgm:t>
    </dgm:pt>
    <dgm:pt modelId="{CDA05AC0-7C0F-45DD-9589-D471B0E01BD0}">
      <dgm:prSet phldrT="[Text]"/>
      <dgm:spPr/>
      <dgm:t>
        <a:bodyPr/>
        <a:lstStyle/>
        <a:p>
          <a:r>
            <a:rPr lang="en-US" dirty="0"/>
            <a:t>Design</a:t>
          </a:r>
          <a:endParaRPr lang="bg-BG" dirty="0"/>
        </a:p>
      </dgm:t>
    </dgm:pt>
    <dgm:pt modelId="{6A26C6AD-BAFE-4EE8-8054-4C0A3C9FF299}" type="parTrans" cxnId="{0E5DA23E-0E05-4166-BFB1-F21A4275D02F}">
      <dgm:prSet/>
      <dgm:spPr/>
      <dgm:t>
        <a:bodyPr/>
        <a:lstStyle/>
        <a:p>
          <a:endParaRPr lang="bg-BG"/>
        </a:p>
      </dgm:t>
    </dgm:pt>
    <dgm:pt modelId="{63D69ABF-FF89-46E2-BB68-09FC839DFDE9}" type="sibTrans" cxnId="{0E5DA23E-0E05-4166-BFB1-F21A4275D02F}">
      <dgm:prSet/>
      <dgm:spPr/>
      <dgm:t>
        <a:bodyPr/>
        <a:lstStyle/>
        <a:p>
          <a:endParaRPr lang="bg-BG"/>
        </a:p>
      </dgm:t>
    </dgm:pt>
    <dgm:pt modelId="{FA803D6B-2CF5-4A66-B40F-0F63CC30A6B8}">
      <dgm:prSet phldrT="[Text]"/>
      <dgm:spPr/>
      <dgm:t>
        <a:bodyPr/>
        <a:lstStyle/>
        <a:p>
          <a:r>
            <a:rPr lang="en-US" dirty="0"/>
            <a:t>Development</a:t>
          </a:r>
          <a:endParaRPr lang="bg-BG" dirty="0"/>
        </a:p>
      </dgm:t>
    </dgm:pt>
    <dgm:pt modelId="{D64E883A-D9BB-4865-97A8-3935E807C1F7}" type="parTrans" cxnId="{A3595E37-A749-4FD6-A144-0F945E10540F}">
      <dgm:prSet/>
      <dgm:spPr/>
      <dgm:t>
        <a:bodyPr/>
        <a:lstStyle/>
        <a:p>
          <a:endParaRPr lang="bg-BG"/>
        </a:p>
      </dgm:t>
    </dgm:pt>
    <dgm:pt modelId="{29FA00FB-0BC7-468F-BE07-9D5009D17665}" type="sibTrans" cxnId="{A3595E37-A749-4FD6-A144-0F945E10540F}">
      <dgm:prSet/>
      <dgm:spPr/>
      <dgm:t>
        <a:bodyPr/>
        <a:lstStyle/>
        <a:p>
          <a:endParaRPr lang="bg-BG"/>
        </a:p>
      </dgm:t>
    </dgm:pt>
    <dgm:pt modelId="{F4D38333-C3E6-4DBA-B4E0-3D0EFF7B7857}">
      <dgm:prSet phldrT="[Text]"/>
      <dgm:spPr/>
      <dgm:t>
        <a:bodyPr/>
        <a:lstStyle/>
        <a:p>
          <a:r>
            <a:rPr lang="en-US" dirty="0"/>
            <a:t>Testing</a:t>
          </a:r>
          <a:endParaRPr lang="bg-BG" dirty="0"/>
        </a:p>
      </dgm:t>
    </dgm:pt>
    <dgm:pt modelId="{1DA1663E-6C53-4250-980C-30484ED0D307}" type="parTrans" cxnId="{A122407D-643D-4F25-987D-C93FE6C619DF}">
      <dgm:prSet/>
      <dgm:spPr/>
      <dgm:t>
        <a:bodyPr/>
        <a:lstStyle/>
        <a:p>
          <a:endParaRPr lang="bg-BG"/>
        </a:p>
      </dgm:t>
    </dgm:pt>
    <dgm:pt modelId="{6F38E1F2-5F71-453F-98EB-B6F2D068F330}" type="sibTrans" cxnId="{A122407D-643D-4F25-987D-C93FE6C619DF}">
      <dgm:prSet/>
      <dgm:spPr/>
      <dgm:t>
        <a:bodyPr/>
        <a:lstStyle/>
        <a:p>
          <a:endParaRPr lang="bg-BG"/>
        </a:p>
      </dgm:t>
    </dgm:pt>
    <dgm:pt modelId="{737B8D8F-1ACD-4A03-9DCD-F53FFD03B3AE}">
      <dgm:prSet phldrT="[Text]"/>
      <dgm:spPr/>
      <dgm:t>
        <a:bodyPr/>
        <a:lstStyle/>
        <a:p>
          <a:r>
            <a:rPr lang="en-US" dirty="0"/>
            <a:t>Maintenance</a:t>
          </a:r>
          <a:endParaRPr lang="bg-BG" dirty="0"/>
        </a:p>
      </dgm:t>
    </dgm:pt>
    <dgm:pt modelId="{01EB4647-AACE-43D7-952A-26B9EF630563}" type="parTrans" cxnId="{784C07B7-BF92-4FF7-ACE0-069499CE7539}">
      <dgm:prSet/>
      <dgm:spPr/>
      <dgm:t>
        <a:bodyPr/>
        <a:lstStyle/>
        <a:p>
          <a:endParaRPr lang="bg-BG"/>
        </a:p>
      </dgm:t>
    </dgm:pt>
    <dgm:pt modelId="{9C10389B-CDCE-4EBF-8848-ABFE63CB4F2F}" type="sibTrans" cxnId="{784C07B7-BF92-4FF7-ACE0-069499CE7539}">
      <dgm:prSet/>
      <dgm:spPr/>
      <dgm:t>
        <a:bodyPr/>
        <a:lstStyle/>
        <a:p>
          <a:endParaRPr lang="bg-BG"/>
        </a:p>
      </dgm:t>
    </dgm:pt>
    <dgm:pt modelId="{0432D908-346E-4244-A80C-9E32C2295313}" type="pres">
      <dgm:prSet presAssocID="{38A31FB2-36F1-49BE-81B0-9F3E1045F804}" presName="cycle" presStyleCnt="0">
        <dgm:presLayoutVars>
          <dgm:dir/>
          <dgm:resizeHandles val="exact"/>
        </dgm:presLayoutVars>
      </dgm:prSet>
      <dgm:spPr/>
    </dgm:pt>
    <dgm:pt modelId="{CC16CFEC-3DE7-4CD4-8842-5384CABF2C2B}" type="pres">
      <dgm:prSet presAssocID="{498C6788-21FA-4DE9-ADAC-06A3B71FCFC5}" presName="node" presStyleLbl="node1" presStyleIdx="0" presStyleCnt="5">
        <dgm:presLayoutVars>
          <dgm:bulletEnabled val="1"/>
        </dgm:presLayoutVars>
      </dgm:prSet>
      <dgm:spPr/>
    </dgm:pt>
    <dgm:pt modelId="{6B332430-DBAA-46BE-AA64-28687CD99DBC}" type="pres">
      <dgm:prSet presAssocID="{498C6788-21FA-4DE9-ADAC-06A3B71FCFC5}" presName="spNode" presStyleCnt="0"/>
      <dgm:spPr/>
    </dgm:pt>
    <dgm:pt modelId="{EA2DF373-96B7-4464-92D2-B3E3BD9AB785}" type="pres">
      <dgm:prSet presAssocID="{89F15C0B-3A10-4651-A047-515B4A22304F}" presName="sibTrans" presStyleLbl="sibTrans1D1" presStyleIdx="0" presStyleCnt="5"/>
      <dgm:spPr/>
    </dgm:pt>
    <dgm:pt modelId="{94DEFC54-0512-4FFF-9A4E-5A032AF889FD}" type="pres">
      <dgm:prSet presAssocID="{CDA05AC0-7C0F-45DD-9589-D471B0E01BD0}" presName="node" presStyleLbl="node1" presStyleIdx="1" presStyleCnt="5">
        <dgm:presLayoutVars>
          <dgm:bulletEnabled val="1"/>
        </dgm:presLayoutVars>
      </dgm:prSet>
      <dgm:spPr/>
    </dgm:pt>
    <dgm:pt modelId="{11156F26-1E45-4B1D-B1DD-34AED3F7DB7F}" type="pres">
      <dgm:prSet presAssocID="{CDA05AC0-7C0F-45DD-9589-D471B0E01BD0}" presName="spNode" presStyleCnt="0"/>
      <dgm:spPr/>
    </dgm:pt>
    <dgm:pt modelId="{CAAE4468-9D6E-4BF5-9B6B-FACBC3DF27BD}" type="pres">
      <dgm:prSet presAssocID="{63D69ABF-FF89-46E2-BB68-09FC839DFDE9}" presName="sibTrans" presStyleLbl="sibTrans1D1" presStyleIdx="1" presStyleCnt="5"/>
      <dgm:spPr/>
    </dgm:pt>
    <dgm:pt modelId="{07E0F4AB-EE56-444F-B1D3-3FC9F03C35EC}" type="pres">
      <dgm:prSet presAssocID="{FA803D6B-2CF5-4A66-B40F-0F63CC30A6B8}" presName="node" presStyleLbl="node1" presStyleIdx="2" presStyleCnt="5">
        <dgm:presLayoutVars>
          <dgm:bulletEnabled val="1"/>
        </dgm:presLayoutVars>
      </dgm:prSet>
      <dgm:spPr/>
    </dgm:pt>
    <dgm:pt modelId="{EAB75368-1824-4810-B553-B42B65720D5D}" type="pres">
      <dgm:prSet presAssocID="{FA803D6B-2CF5-4A66-B40F-0F63CC30A6B8}" presName="spNode" presStyleCnt="0"/>
      <dgm:spPr/>
    </dgm:pt>
    <dgm:pt modelId="{28621371-DFA4-4841-A6E0-491152DDC74B}" type="pres">
      <dgm:prSet presAssocID="{29FA00FB-0BC7-468F-BE07-9D5009D17665}" presName="sibTrans" presStyleLbl="sibTrans1D1" presStyleIdx="2" presStyleCnt="5"/>
      <dgm:spPr/>
    </dgm:pt>
    <dgm:pt modelId="{2B354E64-76EF-430E-B7CA-7BEEAA1E2949}" type="pres">
      <dgm:prSet presAssocID="{F4D38333-C3E6-4DBA-B4E0-3D0EFF7B7857}" presName="node" presStyleLbl="node1" presStyleIdx="3" presStyleCnt="5">
        <dgm:presLayoutVars>
          <dgm:bulletEnabled val="1"/>
        </dgm:presLayoutVars>
      </dgm:prSet>
      <dgm:spPr/>
    </dgm:pt>
    <dgm:pt modelId="{5934BEB6-083E-4581-84BB-38715282727A}" type="pres">
      <dgm:prSet presAssocID="{F4D38333-C3E6-4DBA-B4E0-3D0EFF7B7857}" presName="spNode" presStyleCnt="0"/>
      <dgm:spPr/>
    </dgm:pt>
    <dgm:pt modelId="{13FA1391-7A2A-4B4E-A707-EAD76B1D9D16}" type="pres">
      <dgm:prSet presAssocID="{6F38E1F2-5F71-453F-98EB-B6F2D068F330}" presName="sibTrans" presStyleLbl="sibTrans1D1" presStyleIdx="3" presStyleCnt="5"/>
      <dgm:spPr/>
    </dgm:pt>
    <dgm:pt modelId="{1CEA2A61-E977-49E4-A995-5C7D96069400}" type="pres">
      <dgm:prSet presAssocID="{737B8D8F-1ACD-4A03-9DCD-F53FFD03B3AE}" presName="node" presStyleLbl="node1" presStyleIdx="4" presStyleCnt="5">
        <dgm:presLayoutVars>
          <dgm:bulletEnabled val="1"/>
        </dgm:presLayoutVars>
      </dgm:prSet>
      <dgm:spPr/>
    </dgm:pt>
    <dgm:pt modelId="{26D936CE-776E-4D95-A7D5-5EA7CECA00C2}" type="pres">
      <dgm:prSet presAssocID="{737B8D8F-1ACD-4A03-9DCD-F53FFD03B3AE}" presName="spNode" presStyleCnt="0"/>
      <dgm:spPr/>
    </dgm:pt>
    <dgm:pt modelId="{10BF82B7-FCE2-42CA-8052-A9B8073E5958}" type="pres">
      <dgm:prSet presAssocID="{9C10389B-CDCE-4EBF-8848-ABFE63CB4F2F}" presName="sibTrans" presStyleLbl="sibTrans1D1" presStyleIdx="4" presStyleCnt="5"/>
      <dgm:spPr/>
    </dgm:pt>
  </dgm:ptLst>
  <dgm:cxnLst>
    <dgm:cxn modelId="{46EA6016-8D82-48AF-B997-B613AC8BE020}" type="presOf" srcId="{63D69ABF-FF89-46E2-BB68-09FC839DFDE9}" destId="{CAAE4468-9D6E-4BF5-9B6B-FACBC3DF27BD}" srcOrd="0" destOrd="0" presId="urn:microsoft.com/office/officeart/2005/8/layout/cycle5"/>
    <dgm:cxn modelId="{407CE02F-0EB9-4250-AA50-AD09A74B69EE}" type="presOf" srcId="{9C10389B-CDCE-4EBF-8848-ABFE63CB4F2F}" destId="{10BF82B7-FCE2-42CA-8052-A9B8073E5958}" srcOrd="0" destOrd="0" presId="urn:microsoft.com/office/officeart/2005/8/layout/cycle5"/>
    <dgm:cxn modelId="{A3595E37-A749-4FD6-A144-0F945E10540F}" srcId="{38A31FB2-36F1-49BE-81B0-9F3E1045F804}" destId="{FA803D6B-2CF5-4A66-B40F-0F63CC30A6B8}" srcOrd="2" destOrd="0" parTransId="{D64E883A-D9BB-4865-97A8-3935E807C1F7}" sibTransId="{29FA00FB-0BC7-468F-BE07-9D5009D17665}"/>
    <dgm:cxn modelId="{5E9E5A3C-F09D-42A9-A41E-C9033A13EF92}" srcId="{38A31FB2-36F1-49BE-81B0-9F3E1045F804}" destId="{498C6788-21FA-4DE9-ADAC-06A3B71FCFC5}" srcOrd="0" destOrd="0" parTransId="{75C5308E-3493-4E39-AB5D-DFA4BA129756}" sibTransId="{89F15C0B-3A10-4651-A047-515B4A22304F}"/>
    <dgm:cxn modelId="{0E5DA23E-0E05-4166-BFB1-F21A4275D02F}" srcId="{38A31FB2-36F1-49BE-81B0-9F3E1045F804}" destId="{CDA05AC0-7C0F-45DD-9589-D471B0E01BD0}" srcOrd="1" destOrd="0" parTransId="{6A26C6AD-BAFE-4EE8-8054-4C0A3C9FF299}" sibTransId="{63D69ABF-FF89-46E2-BB68-09FC839DFDE9}"/>
    <dgm:cxn modelId="{16E37348-8DDF-4784-B701-BA0CE02E1BA6}" type="presOf" srcId="{498C6788-21FA-4DE9-ADAC-06A3B71FCFC5}" destId="{CC16CFEC-3DE7-4CD4-8842-5384CABF2C2B}" srcOrd="0" destOrd="0" presId="urn:microsoft.com/office/officeart/2005/8/layout/cycle5"/>
    <dgm:cxn modelId="{1694C070-E967-4419-AF84-F388BD0AFBD9}" type="presOf" srcId="{89F15C0B-3A10-4651-A047-515B4A22304F}" destId="{EA2DF373-96B7-4464-92D2-B3E3BD9AB785}" srcOrd="0" destOrd="0" presId="urn:microsoft.com/office/officeart/2005/8/layout/cycle5"/>
    <dgm:cxn modelId="{929C5F77-528E-4938-A50B-3B1CECD1EA34}" type="presOf" srcId="{29FA00FB-0BC7-468F-BE07-9D5009D17665}" destId="{28621371-DFA4-4841-A6E0-491152DDC74B}" srcOrd="0" destOrd="0" presId="urn:microsoft.com/office/officeart/2005/8/layout/cycle5"/>
    <dgm:cxn modelId="{A122407D-643D-4F25-987D-C93FE6C619DF}" srcId="{38A31FB2-36F1-49BE-81B0-9F3E1045F804}" destId="{F4D38333-C3E6-4DBA-B4E0-3D0EFF7B7857}" srcOrd="3" destOrd="0" parTransId="{1DA1663E-6C53-4250-980C-30484ED0D307}" sibTransId="{6F38E1F2-5F71-453F-98EB-B6F2D068F330}"/>
    <dgm:cxn modelId="{8CFC818E-6CFA-4837-8741-92F783736CED}" type="presOf" srcId="{737B8D8F-1ACD-4A03-9DCD-F53FFD03B3AE}" destId="{1CEA2A61-E977-49E4-A995-5C7D96069400}" srcOrd="0" destOrd="0" presId="urn:microsoft.com/office/officeart/2005/8/layout/cycle5"/>
    <dgm:cxn modelId="{784C07B7-BF92-4FF7-ACE0-069499CE7539}" srcId="{38A31FB2-36F1-49BE-81B0-9F3E1045F804}" destId="{737B8D8F-1ACD-4A03-9DCD-F53FFD03B3AE}" srcOrd="4" destOrd="0" parTransId="{01EB4647-AACE-43D7-952A-26B9EF630563}" sibTransId="{9C10389B-CDCE-4EBF-8848-ABFE63CB4F2F}"/>
    <dgm:cxn modelId="{3DF8A1E0-1456-4168-AF92-138E9816684E}" type="presOf" srcId="{6F38E1F2-5F71-453F-98EB-B6F2D068F330}" destId="{13FA1391-7A2A-4B4E-A707-EAD76B1D9D16}" srcOrd="0" destOrd="0" presId="urn:microsoft.com/office/officeart/2005/8/layout/cycle5"/>
    <dgm:cxn modelId="{6C7D6BE3-8BB9-41A5-91FB-7FEFFD634D90}" type="presOf" srcId="{38A31FB2-36F1-49BE-81B0-9F3E1045F804}" destId="{0432D908-346E-4244-A80C-9E32C2295313}" srcOrd="0" destOrd="0" presId="urn:microsoft.com/office/officeart/2005/8/layout/cycle5"/>
    <dgm:cxn modelId="{54737DE4-5A70-46AE-ADC0-4C307F69D193}" type="presOf" srcId="{FA803D6B-2CF5-4A66-B40F-0F63CC30A6B8}" destId="{07E0F4AB-EE56-444F-B1D3-3FC9F03C35EC}" srcOrd="0" destOrd="0" presId="urn:microsoft.com/office/officeart/2005/8/layout/cycle5"/>
    <dgm:cxn modelId="{D93AAEF3-AB71-4DAD-BBA5-B568664D8FD8}" type="presOf" srcId="{F4D38333-C3E6-4DBA-B4E0-3D0EFF7B7857}" destId="{2B354E64-76EF-430E-B7CA-7BEEAA1E2949}" srcOrd="0" destOrd="0" presId="urn:microsoft.com/office/officeart/2005/8/layout/cycle5"/>
    <dgm:cxn modelId="{96A510FA-D405-4815-B974-2845A584C6BD}" type="presOf" srcId="{CDA05AC0-7C0F-45DD-9589-D471B0E01BD0}" destId="{94DEFC54-0512-4FFF-9A4E-5A032AF889FD}" srcOrd="0" destOrd="0" presId="urn:microsoft.com/office/officeart/2005/8/layout/cycle5"/>
    <dgm:cxn modelId="{6B28EB05-1D73-46A4-A6B6-B0EA231330F6}" type="presParOf" srcId="{0432D908-346E-4244-A80C-9E32C2295313}" destId="{CC16CFEC-3DE7-4CD4-8842-5384CABF2C2B}" srcOrd="0" destOrd="0" presId="urn:microsoft.com/office/officeart/2005/8/layout/cycle5"/>
    <dgm:cxn modelId="{75F5F971-45C7-472E-96B5-EA3C1830C975}" type="presParOf" srcId="{0432D908-346E-4244-A80C-9E32C2295313}" destId="{6B332430-DBAA-46BE-AA64-28687CD99DBC}" srcOrd="1" destOrd="0" presId="urn:microsoft.com/office/officeart/2005/8/layout/cycle5"/>
    <dgm:cxn modelId="{987D98E8-15F7-4E32-A889-47D8A55027ED}" type="presParOf" srcId="{0432D908-346E-4244-A80C-9E32C2295313}" destId="{EA2DF373-96B7-4464-92D2-B3E3BD9AB785}" srcOrd="2" destOrd="0" presId="urn:microsoft.com/office/officeart/2005/8/layout/cycle5"/>
    <dgm:cxn modelId="{25AF698B-F418-4AE6-A07B-C780A462E3B7}" type="presParOf" srcId="{0432D908-346E-4244-A80C-9E32C2295313}" destId="{94DEFC54-0512-4FFF-9A4E-5A032AF889FD}" srcOrd="3" destOrd="0" presId="urn:microsoft.com/office/officeart/2005/8/layout/cycle5"/>
    <dgm:cxn modelId="{4731475A-0262-4BEC-A008-F4C815782987}" type="presParOf" srcId="{0432D908-346E-4244-A80C-9E32C2295313}" destId="{11156F26-1E45-4B1D-B1DD-34AED3F7DB7F}" srcOrd="4" destOrd="0" presId="urn:microsoft.com/office/officeart/2005/8/layout/cycle5"/>
    <dgm:cxn modelId="{0D149C8D-865A-4553-B74F-07A551CFD1B4}" type="presParOf" srcId="{0432D908-346E-4244-A80C-9E32C2295313}" destId="{CAAE4468-9D6E-4BF5-9B6B-FACBC3DF27BD}" srcOrd="5" destOrd="0" presId="urn:microsoft.com/office/officeart/2005/8/layout/cycle5"/>
    <dgm:cxn modelId="{866056B4-A0D6-474F-824D-7A482C3410C2}" type="presParOf" srcId="{0432D908-346E-4244-A80C-9E32C2295313}" destId="{07E0F4AB-EE56-444F-B1D3-3FC9F03C35EC}" srcOrd="6" destOrd="0" presId="urn:microsoft.com/office/officeart/2005/8/layout/cycle5"/>
    <dgm:cxn modelId="{3819D058-968D-435B-875F-B342ECEB03ED}" type="presParOf" srcId="{0432D908-346E-4244-A80C-9E32C2295313}" destId="{EAB75368-1824-4810-B553-B42B65720D5D}" srcOrd="7" destOrd="0" presId="urn:microsoft.com/office/officeart/2005/8/layout/cycle5"/>
    <dgm:cxn modelId="{045161D1-47F8-412E-BE97-D8C842AA3CF4}" type="presParOf" srcId="{0432D908-346E-4244-A80C-9E32C2295313}" destId="{28621371-DFA4-4841-A6E0-491152DDC74B}" srcOrd="8" destOrd="0" presId="urn:microsoft.com/office/officeart/2005/8/layout/cycle5"/>
    <dgm:cxn modelId="{CACF969A-F1D9-4C80-A83E-09D39D661EC3}" type="presParOf" srcId="{0432D908-346E-4244-A80C-9E32C2295313}" destId="{2B354E64-76EF-430E-B7CA-7BEEAA1E2949}" srcOrd="9" destOrd="0" presId="urn:microsoft.com/office/officeart/2005/8/layout/cycle5"/>
    <dgm:cxn modelId="{CA05C553-CBBB-4C95-8939-0B7B1AD7604C}" type="presParOf" srcId="{0432D908-346E-4244-A80C-9E32C2295313}" destId="{5934BEB6-083E-4581-84BB-38715282727A}" srcOrd="10" destOrd="0" presId="urn:microsoft.com/office/officeart/2005/8/layout/cycle5"/>
    <dgm:cxn modelId="{FA631936-1182-4BF3-B153-B620125FAFE4}" type="presParOf" srcId="{0432D908-346E-4244-A80C-9E32C2295313}" destId="{13FA1391-7A2A-4B4E-A707-EAD76B1D9D16}" srcOrd="11" destOrd="0" presId="urn:microsoft.com/office/officeart/2005/8/layout/cycle5"/>
    <dgm:cxn modelId="{58D20905-C050-4D2A-B2F9-59B6C3610FFC}" type="presParOf" srcId="{0432D908-346E-4244-A80C-9E32C2295313}" destId="{1CEA2A61-E977-49E4-A995-5C7D96069400}" srcOrd="12" destOrd="0" presId="urn:microsoft.com/office/officeart/2005/8/layout/cycle5"/>
    <dgm:cxn modelId="{1D1E810C-0A08-4EC3-BB9E-31400F327E53}" type="presParOf" srcId="{0432D908-346E-4244-A80C-9E32C2295313}" destId="{26D936CE-776E-4D95-A7D5-5EA7CECA00C2}" srcOrd="13" destOrd="0" presId="urn:microsoft.com/office/officeart/2005/8/layout/cycle5"/>
    <dgm:cxn modelId="{47FED899-CC4E-4627-AFED-4957F7E20B6E}" type="presParOf" srcId="{0432D908-346E-4244-A80C-9E32C2295313}" destId="{10BF82B7-FCE2-42CA-8052-A9B8073E595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6CFEC-3DE7-4CD4-8842-5384CABF2C2B}">
      <dsp:nvSpPr>
        <dsp:cNvPr id="0" name=""/>
        <dsp:cNvSpPr/>
      </dsp:nvSpPr>
      <dsp:spPr>
        <a:xfrm>
          <a:off x="1600311" y="74479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Requirements</a:t>
          </a:r>
          <a:endParaRPr lang="bg-BG" sz="1500" kern="1200" dirty="0"/>
        </a:p>
      </dsp:txBody>
      <dsp:txXfrm>
        <a:off x="1641407" y="115575"/>
        <a:ext cx="1212984" cy="759672"/>
      </dsp:txXfrm>
    </dsp:sp>
    <dsp:sp modelId="{EA2DF373-96B7-4464-92D2-B3E3BD9AB785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2502544" y="214045"/>
              </a:moveTo>
              <a:arcTo wR="1681546" hR="1681546" stAng="17953498" swAng="121143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EFC54-0512-4FFF-9A4E-5A032AF889FD}">
      <dsp:nvSpPr>
        <dsp:cNvPr id="0" name=""/>
        <dsp:cNvSpPr/>
      </dsp:nvSpPr>
      <dsp:spPr>
        <a:xfrm>
          <a:off x="3199557" y="1236399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</a:t>
          </a:r>
          <a:endParaRPr lang="bg-BG" sz="1500" kern="1200" dirty="0"/>
        </a:p>
      </dsp:txBody>
      <dsp:txXfrm>
        <a:off x="3240653" y="1277495"/>
        <a:ext cx="1212984" cy="759672"/>
      </dsp:txXfrm>
    </dsp:sp>
    <dsp:sp modelId="{CAAE4468-9D6E-4BF5-9B6B-FACBC3DF27BD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3359057" y="1797964"/>
              </a:moveTo>
              <a:arcTo wR="1681546" hR="1681546" stAng="21838195" swAng="13596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0F4AB-EE56-444F-B1D3-3FC9F03C35EC}">
      <dsp:nvSpPr>
        <dsp:cNvPr id="0" name=""/>
        <dsp:cNvSpPr/>
      </dsp:nvSpPr>
      <dsp:spPr>
        <a:xfrm>
          <a:off x="2588699" y="3116425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Development</a:t>
          </a:r>
          <a:endParaRPr lang="bg-BG" sz="1500" kern="1200" dirty="0"/>
        </a:p>
      </dsp:txBody>
      <dsp:txXfrm>
        <a:off x="2629795" y="3157521"/>
        <a:ext cx="1212984" cy="759672"/>
      </dsp:txXfrm>
    </dsp:sp>
    <dsp:sp modelId="{28621371-DFA4-4841-A6E0-491152DDC74B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1887881" y="3350385"/>
              </a:moveTo>
              <a:arcTo wR="1681546" hR="1681546" stAng="4977102" swAng="84579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54E64-76EF-430E-B7CA-7BEEAA1E2949}">
      <dsp:nvSpPr>
        <dsp:cNvPr id="0" name=""/>
        <dsp:cNvSpPr/>
      </dsp:nvSpPr>
      <dsp:spPr>
        <a:xfrm>
          <a:off x="611923" y="3116425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Testing</a:t>
          </a:r>
          <a:endParaRPr lang="bg-BG" sz="1500" kern="1200" dirty="0"/>
        </a:p>
      </dsp:txBody>
      <dsp:txXfrm>
        <a:off x="653019" y="3157521"/>
        <a:ext cx="1212984" cy="759672"/>
      </dsp:txXfrm>
    </dsp:sp>
    <dsp:sp modelId="{13FA1391-7A2A-4B4E-A707-EAD76B1D9D16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178388" y="2435280"/>
              </a:moveTo>
              <a:arcTo wR="1681546" hR="1681546" stAng="9202156" swAng="13596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A2A61-E977-49E4-A995-5C7D96069400}">
      <dsp:nvSpPr>
        <dsp:cNvPr id="0" name=""/>
        <dsp:cNvSpPr/>
      </dsp:nvSpPr>
      <dsp:spPr>
        <a:xfrm>
          <a:off x="1066" y="1236399"/>
          <a:ext cx="1295176" cy="841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Maintenance</a:t>
          </a:r>
          <a:endParaRPr lang="bg-BG" sz="1500" kern="1200" dirty="0"/>
        </a:p>
      </dsp:txBody>
      <dsp:txXfrm>
        <a:off x="42162" y="1277495"/>
        <a:ext cx="1212984" cy="759672"/>
      </dsp:txXfrm>
    </dsp:sp>
    <dsp:sp modelId="{10BF82B7-FCE2-42CA-8052-A9B8073E5958}">
      <dsp:nvSpPr>
        <dsp:cNvPr id="0" name=""/>
        <dsp:cNvSpPr/>
      </dsp:nvSpPr>
      <dsp:spPr>
        <a:xfrm>
          <a:off x="566353" y="495411"/>
          <a:ext cx="3363092" cy="3363092"/>
        </a:xfrm>
        <a:custGeom>
          <a:avLst/>
          <a:gdLst/>
          <a:ahLst/>
          <a:cxnLst/>
          <a:rect l="0" t="0" r="0" b="0"/>
          <a:pathLst>
            <a:path>
              <a:moveTo>
                <a:pt x="404498" y="587587"/>
              </a:moveTo>
              <a:arcTo wR="1681546" hR="1681546" stAng="13235063" swAng="121143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Source code box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2.png"/><Relationship Id="rId19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275012" y="309015"/>
            <a:ext cx="8323177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Software Development</a:t>
            </a:r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960812" y="1488708"/>
            <a:ext cx="76373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 of creating software</a:t>
            </a:r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SoftUni Team</a:t>
            </a:r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University</a:t>
            </a:r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828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design process</a:t>
            </a:r>
            <a:r>
              <a:rPr lang="en-US" sz="3200" dirty="0"/>
              <a:t>, for a particular software is the process of creating plans, models, and architecture for the product’s implementation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 Process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79412" y="3581400"/>
            <a:ext cx="6782612" cy="2209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The result of the design process is a set of technical models and detailed specifications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</p:txBody>
      </p:sp>
      <p:pic>
        <p:nvPicPr>
          <p:cNvPr id="2050" name="Picture 2" descr="E:\2.Work\98-361\resources\images\generaldev.design-proces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2388576"/>
            <a:ext cx="4191000" cy="40394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85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828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 of the most important participants in the design process: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 Process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89901" y="2450122"/>
            <a:ext cx="7023712" cy="3645877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Architect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Designs the technical blueprint of the system.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User-experience Designer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Designs the user interface elements and the navigation between them</a:t>
            </a:r>
          </a:p>
        </p:txBody>
      </p:sp>
      <p:pic>
        <p:nvPicPr>
          <p:cNvPr id="3075" name="Picture 3" descr="E:\2.Work\98-361\resources\images\generaldev.architect.and.uxdesig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602523"/>
            <a:ext cx="4650154" cy="32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7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/>
              <a:t>Software Development</a:t>
            </a:r>
          </a:p>
        </p:txBody>
      </p:sp>
      <p:pic>
        <p:nvPicPr>
          <p:cNvPr id="4098" name="Picture 2" descr="E:\2.Work\98-361\resources\images\generaldev.softwaredevelop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14400"/>
            <a:ext cx="5057423" cy="4267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6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828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software development </a:t>
            </a:r>
            <a:r>
              <a:rPr lang="en-US" sz="3200" dirty="0"/>
              <a:t>is that part of the ALM where all the ideas and business requirements are implemented into code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Development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3276600"/>
            <a:ext cx="7010400" cy="2209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At the end of the software development phase you have a finished software product with which users can interact</a:t>
            </a:r>
          </a:p>
        </p:txBody>
      </p:sp>
      <p:pic>
        <p:nvPicPr>
          <p:cNvPr id="5122" name="Picture 2" descr="E:\2.Work\98-361\resources\images\generaldev.softwaredevelopmen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838" y="3124200"/>
            <a:ext cx="4333875" cy="2667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1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761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critical participants in the software development include: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Development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0" y="1676400"/>
            <a:ext cx="11734801" cy="4800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Developers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Write code based on the gathered requirements and designed models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Database Administrators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Responsible for creating and maintaining of the software’s databases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Technical writers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Develop the system manuals and instruction files.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Content Developers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Subject matter experts who develop the content for the system</a:t>
            </a:r>
            <a:endParaRPr lang="en-US" sz="2600" b="1" dirty="0">
              <a:solidFill>
                <a:schemeClr val="tx2">
                  <a:lumMod val="5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553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400000"/>
            <a:ext cx="10363200" cy="820600"/>
          </a:xfrm>
        </p:spPr>
        <p:txBody>
          <a:bodyPr/>
          <a:lstStyle/>
          <a:p>
            <a:r>
              <a:rPr lang="en-US" dirty="0"/>
              <a:t>Software Testing</a:t>
            </a:r>
          </a:p>
        </p:txBody>
      </p:sp>
      <p:pic>
        <p:nvPicPr>
          <p:cNvPr id="6147" name="Picture 3" descr="E:\2.Work\98-361\resources\images\generaldev.softwaretest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455" y="838200"/>
            <a:ext cx="5791200" cy="43478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066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Software testing </a:t>
            </a:r>
            <a:r>
              <a:rPr lang="en-US" sz="3200" dirty="0"/>
              <a:t>is the process of verifying if the implementation of the software matches the requirements of the system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 Process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0593" y="2743200"/>
            <a:ext cx="7010400" cy="3352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Software testing is used to assure the quality of the final product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The process of designing tests early in the life cycle can help to prevent defects from being introduced in the code</a:t>
            </a:r>
          </a:p>
        </p:txBody>
      </p:sp>
      <p:pic>
        <p:nvPicPr>
          <p:cNvPr id="7170" name="Picture 2" descr="E:\2.Work\98-361\resources\images\generaldev.softwaretest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32" y="2397369"/>
            <a:ext cx="5347600" cy="404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24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400000"/>
            <a:ext cx="10363200" cy="820600"/>
          </a:xfrm>
        </p:spPr>
        <p:txBody>
          <a:bodyPr/>
          <a:lstStyle/>
          <a:p>
            <a:r>
              <a:rPr lang="en-US" dirty="0"/>
              <a:t>Release Management</a:t>
            </a:r>
          </a:p>
        </p:txBody>
      </p:sp>
      <p:pic>
        <p:nvPicPr>
          <p:cNvPr id="8194" name="Picture 2" descr="E:\2.Work\98-361\resources\images\generaldev.releasemanagem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600199"/>
            <a:ext cx="5943600" cy="34057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600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Release management</a:t>
            </a:r>
            <a:r>
              <a:rPr lang="en-US" sz="3000" dirty="0"/>
              <a:t> is the process of managing, planning, scheduling and controlling a software build through different stages and environments; including testing and deploying software releases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Release Management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3352800"/>
            <a:ext cx="7010400" cy="2438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Includes activities such as: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packaging and deploying the software 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managing software defects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managing software change requests</a:t>
            </a:r>
          </a:p>
        </p:txBody>
      </p:sp>
      <p:pic>
        <p:nvPicPr>
          <p:cNvPr id="9218" name="Picture 2" descr="E:\2.Work\98-361\resources\images\generaldev.releasemanag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48" y="3124200"/>
            <a:ext cx="4585468" cy="31150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534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761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Major figures in the release management activity: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Release Management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0" y="1676400"/>
            <a:ext cx="11734801" cy="4800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Release Manager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ensures timely release of a software product by coordinating various teams and business units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Operation Staff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Ensures the delivery of the system is successful and as promised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Technical Support Staff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Interacts with customers and helps solving their problems with the system</a:t>
            </a:r>
          </a:p>
        </p:txBody>
      </p:sp>
    </p:spTree>
    <p:extLst>
      <p:ext uri="{BB962C8B-B14F-4D97-AF65-F5344CB8AC3E}">
        <p14:creationId xmlns:p14="http://schemas.microsoft.com/office/powerpoint/2010/main" val="319468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24" y="1050058"/>
            <a:ext cx="81533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/>
              <a:t>The Application Lifecycle Management (ALM):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Requirements analysis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Development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Release Management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012" y="1295400"/>
            <a:ext cx="8458200" cy="4800600"/>
          </a:xfrm>
        </p:spPr>
        <p:txBody>
          <a:bodyPr>
            <a:noAutofit/>
          </a:bodyPr>
          <a:lstStyle/>
          <a:p>
            <a:pPr marL="358775" indent="-358775"/>
            <a:r>
              <a:rPr lang="en-US" sz="3200" dirty="0"/>
              <a:t>What is the Application Lifecycle Management?</a:t>
            </a:r>
            <a:endParaRPr lang="en-US" sz="3000" dirty="0"/>
          </a:p>
          <a:p>
            <a:pPr marL="358775" indent="-358775"/>
            <a:r>
              <a:rPr lang="en-US" sz="3200" dirty="0"/>
              <a:t>What are the main phases of the ALM?</a:t>
            </a:r>
          </a:p>
          <a:p>
            <a:pPr marL="663521" lvl="1" indent="-358775"/>
            <a:r>
              <a:rPr lang="en-US" sz="3000" dirty="0"/>
              <a:t>What is the main purpose of each one?</a:t>
            </a:r>
          </a:p>
          <a:p>
            <a:pPr marL="663521" lvl="1" indent="-358775"/>
            <a:r>
              <a:rPr lang="en-US" sz="3000" dirty="0"/>
              <a:t>Why are they necessary?</a:t>
            </a:r>
            <a:endParaRPr lang="en-US" sz="3200" dirty="0"/>
          </a:p>
          <a:p>
            <a:pPr marL="358775" indent="-358775"/>
            <a:r>
              <a:rPr lang="en-US" sz="3200" dirty="0"/>
              <a:t>Who are the core figures in each of those phases?</a:t>
            </a:r>
          </a:p>
          <a:p>
            <a:pPr marL="663521" lvl="1" indent="-358775"/>
            <a:r>
              <a:rPr lang="en-US" sz="3000" dirty="0"/>
              <a:t>What is their main responsibility?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667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04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/>
              <a:t>Application Lifecycle Management</a:t>
            </a:r>
          </a:p>
        </p:txBody>
      </p:sp>
      <p:pic>
        <p:nvPicPr>
          <p:cNvPr id="1028" name="Picture 4" descr="E:\2.Work\98-361\resources\images\generaldev.alm.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1" y="1371600"/>
            <a:ext cx="3906601" cy="3648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600200"/>
            <a:ext cx="7162800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Application lifecycle management </a:t>
            </a:r>
            <a:r>
              <a:rPr lang="en-US" sz="3200" dirty="0"/>
              <a:t>(ALM) is the set of activities that revolve around a new software product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Those activities stay from the project’s inception to when the product matures and perhaps retires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Application Lifecycle Management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52546123"/>
              </p:ext>
            </p:extLst>
          </p:nvPr>
        </p:nvGraphicFramePr>
        <p:xfrm>
          <a:off x="7389812" y="1676400"/>
          <a:ext cx="4495800" cy="408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277599" cy="2438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An application’s lifecycle is much like a human’s life 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Begins with an idea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Once created, the next big event is its deployment, when it goes into production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Application Lifecycle Management</a:t>
            </a:r>
          </a:p>
        </p:txBody>
      </p:sp>
      <p:pic>
        <p:nvPicPr>
          <p:cNvPr id="2050" name="Picture 2" descr="E:\2.Work\98-361\resources\images\generaldev.businessmanag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49" y="3733800"/>
            <a:ext cx="5253526" cy="27022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302400" y="3733800"/>
            <a:ext cx="5944412" cy="32081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When the application no longer has business value, it reaches its end of life and is removed from service</a:t>
            </a:r>
          </a:p>
        </p:txBody>
      </p:sp>
    </p:spTree>
    <p:extLst>
      <p:ext uri="{BB962C8B-B14F-4D97-AF65-F5344CB8AC3E}">
        <p14:creationId xmlns:p14="http://schemas.microsoft.com/office/powerpoint/2010/main" val="278958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/>
              <a:t>Requirements Analysis</a:t>
            </a:r>
          </a:p>
        </p:txBody>
      </p:sp>
      <p:pic>
        <p:nvPicPr>
          <p:cNvPr id="3076" name="Picture 4" descr="E:\2.Work\98-361\resources\images\generaldev.requirmentsanaly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295400"/>
            <a:ext cx="5816599" cy="378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8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0667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Requirements analysis</a:t>
            </a:r>
            <a:r>
              <a:rPr lang="en-US" sz="3200" dirty="0"/>
              <a:t> is the process of determining the detailed business requirements for a new software system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Requirements Analysis</a:t>
            </a:r>
          </a:p>
        </p:txBody>
      </p:sp>
      <p:pic>
        <p:nvPicPr>
          <p:cNvPr id="4098" name="Picture 2" descr="E:\2.Work\98-361\resources\images\generaldev.requirmentsanalysis.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13" y="2623404"/>
            <a:ext cx="451485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289089" y="2699237"/>
            <a:ext cx="6782612" cy="368690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one of the most important steps in the application lifecycle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Precise, complete, well-documented requirements are critical to the success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96714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429999" cy="1066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requirements can be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functional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nonfunctional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Requirements Analysis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89088" y="2347179"/>
            <a:ext cx="7253124" cy="4114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Functional requirements specify exactly what the system is designed to accomplish</a:t>
            </a:r>
            <a:endParaRPr lang="bg-BG" sz="30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In contrast, nonfunctional requirements are quality requirements such as scalability, security, reliability, and so on</a:t>
            </a:r>
          </a:p>
        </p:txBody>
      </p:sp>
      <p:pic>
        <p:nvPicPr>
          <p:cNvPr id="5122" name="Picture 2" descr="E:\2.Work\98-361\resources\images\generaldev.func.nonfunc.requirem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2667000"/>
            <a:ext cx="4238657" cy="32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4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111" y="5334000"/>
            <a:ext cx="10363200" cy="820600"/>
          </a:xfrm>
        </p:spPr>
        <p:txBody>
          <a:bodyPr/>
          <a:lstStyle/>
          <a:p>
            <a:r>
              <a:rPr lang="en-US" dirty="0"/>
              <a:t>Design Process</a:t>
            </a:r>
          </a:p>
        </p:txBody>
      </p:sp>
      <p:pic>
        <p:nvPicPr>
          <p:cNvPr id="1027" name="Picture 3" descr="E:\2.Work\98-361\resources\images\generaldev.design-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90600"/>
            <a:ext cx="509816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21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906</Words>
  <Application>Microsoft Office PowerPoint</Application>
  <PresentationFormat>Custom</PresentationFormat>
  <Paragraphs>149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2_SoftUni 16x9</vt:lpstr>
      <vt:lpstr>PowerPoint Presentation</vt:lpstr>
      <vt:lpstr>Table of Contents</vt:lpstr>
      <vt:lpstr>Application Lifecycle Management</vt:lpstr>
      <vt:lpstr>PowerPoint Presentation</vt:lpstr>
      <vt:lpstr>PowerPoint Presentation</vt:lpstr>
      <vt:lpstr>Requirements Analysis</vt:lpstr>
      <vt:lpstr>PowerPoint Presentation</vt:lpstr>
      <vt:lpstr>PowerPoint Presentation</vt:lpstr>
      <vt:lpstr>Design Process</vt:lpstr>
      <vt:lpstr>PowerPoint Presentation</vt:lpstr>
      <vt:lpstr>PowerPoint Presentation</vt:lpstr>
      <vt:lpstr>Software Development</vt:lpstr>
      <vt:lpstr>PowerPoint Presentation</vt:lpstr>
      <vt:lpstr>PowerPoint Presentation</vt:lpstr>
      <vt:lpstr>Software Testing</vt:lpstr>
      <vt:lpstr>PowerPoint Presentation</vt:lpstr>
      <vt:lpstr>Release Management</vt:lpstr>
      <vt:lpstr>PowerPoint Presentation</vt:lpstr>
      <vt:lpstr>PowerPoint Presentation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2017-08-01T05:05:03Z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